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6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73516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357706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95680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407652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286856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245324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403353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267247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335343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408812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267572E-EFAB-4101-A854-EBDD07C99573}" type="datetimeFigureOut">
              <a:rPr lang="he-IL" smtClean="0"/>
              <a:t>י'/סיון/תשע"ד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C53B716-94E9-4D89-AB59-34CF328AE1FD}" type="slidenum">
              <a:rPr lang="he-IL" smtClean="0"/>
              <a:t>‹#›</a:t>
            </a:fld>
            <a:endParaRPr lang="he-IL"/>
          </a:p>
        </p:txBody>
      </p:sp>
    </p:spTree>
    <p:extLst>
      <p:ext uri="{BB962C8B-B14F-4D97-AF65-F5344CB8AC3E}">
        <p14:creationId xmlns:p14="http://schemas.microsoft.com/office/powerpoint/2010/main" val="411109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267572E-EFAB-4101-A854-EBDD07C99573}" type="datetimeFigureOut">
              <a:rPr lang="he-IL" smtClean="0"/>
              <a:t>י'/סיון/תשע"ד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C53B716-94E9-4D89-AB59-34CF328AE1FD}" type="slidenum">
              <a:rPr lang="he-IL" smtClean="0"/>
              <a:t>‹#›</a:t>
            </a:fld>
            <a:endParaRPr lang="he-IL"/>
          </a:p>
        </p:txBody>
      </p:sp>
    </p:spTree>
    <p:extLst>
      <p:ext uri="{BB962C8B-B14F-4D97-AF65-F5344CB8AC3E}">
        <p14:creationId xmlns:p14="http://schemas.microsoft.com/office/powerpoint/2010/main" val="380478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5970" t="9085" b="2585"/>
          <a:stretch/>
        </p:blipFill>
        <p:spPr>
          <a:xfrm>
            <a:off x="8102600" y="0"/>
            <a:ext cx="4089400" cy="6837304"/>
          </a:xfrm>
          <a:prstGeom prst="rect">
            <a:avLst/>
          </a:prstGeom>
        </p:spPr>
      </p:pic>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5970" t="9085" b="2585"/>
          <a:stretch/>
        </p:blipFill>
        <p:spPr>
          <a:xfrm>
            <a:off x="4051300" y="0"/>
            <a:ext cx="4089400" cy="6837304"/>
          </a:xfrm>
          <a:prstGeom prst="rect">
            <a:avLst/>
          </a:prstGeom>
        </p:spPr>
      </p:pic>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5970" t="9085" b="2585"/>
          <a:stretch/>
        </p:blipFill>
        <p:spPr>
          <a:xfrm>
            <a:off x="0" y="0"/>
            <a:ext cx="4089400" cy="6837304"/>
          </a:xfrm>
          <a:prstGeom prst="rect">
            <a:avLst/>
          </a:prstGeom>
        </p:spPr>
      </p:pic>
      <p:sp>
        <p:nvSpPr>
          <p:cNvPr id="2" name="כותרת 1"/>
          <p:cNvSpPr>
            <a:spLocks noGrp="1"/>
          </p:cNvSpPr>
          <p:nvPr>
            <p:ph type="ctrTitle"/>
          </p:nvPr>
        </p:nvSpPr>
        <p:spPr/>
        <p:txBody>
          <a:bodyPr/>
          <a:lstStyle/>
          <a:p>
            <a:r>
              <a:rPr lang="he-IL" dirty="0" smtClean="0"/>
              <a:t>ראיון עם אמא טלי</a:t>
            </a:r>
            <a:endParaRPr lang="he-IL" dirty="0"/>
          </a:p>
        </p:txBody>
      </p:sp>
      <p:sp>
        <p:nvSpPr>
          <p:cNvPr id="3" name="כותרת משנה 2"/>
          <p:cNvSpPr>
            <a:spLocks noGrp="1"/>
          </p:cNvSpPr>
          <p:nvPr>
            <p:ph type="subTitle" idx="1"/>
          </p:nvPr>
        </p:nvSpPr>
        <p:spPr/>
        <p:txBody>
          <a:bodyPr/>
          <a:lstStyle/>
          <a:p>
            <a:r>
              <a:rPr lang="he-IL" dirty="0" smtClean="0"/>
              <a:t>שורשים איילת כץ</a:t>
            </a:r>
            <a:endParaRPr lang="he-IL" dirty="0"/>
          </a:p>
        </p:txBody>
      </p:sp>
    </p:spTree>
    <p:extLst>
      <p:ext uri="{BB962C8B-B14F-4D97-AF65-F5344CB8AC3E}">
        <p14:creationId xmlns:p14="http://schemas.microsoft.com/office/powerpoint/2010/main" val="75469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0" y="9939"/>
            <a:ext cx="4953000" cy="6848061"/>
          </a:xfrm>
          <a:prstGeom prst="rect">
            <a:avLst/>
          </a:prstGeom>
        </p:spPr>
      </p:pic>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050" y="9939"/>
            <a:ext cx="4953000" cy="6848061"/>
          </a:xfrm>
          <a:prstGeom prst="rect">
            <a:avLst/>
          </a:prstGeom>
        </p:spPr>
      </p:pic>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0"/>
            <a:ext cx="4953000" cy="6848061"/>
          </a:xfrm>
          <a:prstGeom prst="rect">
            <a:avLst/>
          </a:prstGeom>
        </p:spPr>
      </p:pic>
      <p:sp>
        <p:nvSpPr>
          <p:cNvPr id="2" name="כותרת 1"/>
          <p:cNvSpPr>
            <a:spLocks noGrp="1"/>
          </p:cNvSpPr>
          <p:nvPr>
            <p:ph type="title"/>
          </p:nvPr>
        </p:nvSpPr>
        <p:spPr/>
        <p:txBody>
          <a:bodyPr/>
          <a:lstStyle/>
          <a:p>
            <a:r>
              <a:rPr lang="he-IL" dirty="0" smtClean="0">
                <a:solidFill>
                  <a:schemeClr val="bg1"/>
                </a:solidFill>
              </a:rPr>
              <a:t>שמות-</a:t>
            </a:r>
            <a:endParaRPr lang="he-IL" dirty="0">
              <a:solidFill>
                <a:schemeClr val="bg1"/>
              </a:solidFill>
            </a:endParaRPr>
          </a:p>
        </p:txBody>
      </p:sp>
      <p:sp>
        <p:nvSpPr>
          <p:cNvPr id="3" name="מציין מיקום תוכן 2"/>
          <p:cNvSpPr>
            <a:spLocks noGrp="1"/>
          </p:cNvSpPr>
          <p:nvPr>
            <p:ph idx="1"/>
          </p:nvPr>
        </p:nvSpPr>
        <p:spPr/>
        <p:txBody>
          <a:bodyPr>
            <a:normAutofit fontScale="85000" lnSpcReduction="20000"/>
          </a:bodyPr>
          <a:lstStyle/>
          <a:p>
            <a:pPr marL="0" indent="0">
              <a:buNone/>
            </a:pPr>
            <a:r>
              <a:rPr lang="he-IL" dirty="0" smtClean="0">
                <a:solidFill>
                  <a:schemeClr val="bg1"/>
                </a:solidFill>
              </a:rPr>
              <a:t>שאלה-</a:t>
            </a:r>
            <a:r>
              <a:rPr lang="he-IL" dirty="0">
                <a:solidFill>
                  <a:schemeClr val="bg1"/>
                </a:solidFill>
              </a:rPr>
              <a:t>מה שמך (שם פרטי ומשפחה, האם החלפת שמות או כינויים במהלך חייך ולמה</a:t>
            </a:r>
            <a:r>
              <a:rPr lang="he-IL" dirty="0" smtClean="0">
                <a:solidFill>
                  <a:schemeClr val="bg1"/>
                </a:solidFill>
              </a:rPr>
              <a:t>)?</a:t>
            </a:r>
            <a:endParaRPr lang="he-IL" dirty="0" smtClean="0">
              <a:solidFill>
                <a:schemeClr val="bg1"/>
              </a:solidFill>
            </a:endParaRPr>
          </a:p>
          <a:p>
            <a:pPr marL="0" indent="0">
              <a:buNone/>
            </a:pPr>
            <a:r>
              <a:rPr lang="he-IL" dirty="0" smtClean="0">
                <a:solidFill>
                  <a:schemeClr val="bg1"/>
                </a:solidFill>
              </a:rPr>
              <a:t>תשובה- </a:t>
            </a:r>
            <a:r>
              <a:rPr lang="he-IL" dirty="0" smtClean="0">
                <a:solidFill>
                  <a:schemeClr val="bg1"/>
                </a:solidFill>
              </a:rPr>
              <a:t>נולדתי </a:t>
            </a:r>
            <a:r>
              <a:rPr lang="he-IL" dirty="0">
                <a:solidFill>
                  <a:schemeClr val="bg1"/>
                </a:solidFill>
              </a:rPr>
              <a:t>בשם טלי דוד וכיום שמי הוא טלי קפלן.</a:t>
            </a:r>
          </a:p>
          <a:p>
            <a:pPr marL="0" indent="0">
              <a:buNone/>
            </a:pPr>
            <a:r>
              <a:rPr lang="he-IL" dirty="0" smtClean="0">
                <a:solidFill>
                  <a:schemeClr val="bg1"/>
                </a:solidFill>
              </a:rPr>
              <a:t>שאלה- </a:t>
            </a:r>
            <a:r>
              <a:rPr lang="he-IL" dirty="0">
                <a:solidFill>
                  <a:schemeClr val="bg1"/>
                </a:solidFill>
              </a:rPr>
              <a:t>האם ידועה לך משמעותו ומקורו שם המשפחה שלך </a:t>
            </a:r>
            <a:r>
              <a:rPr lang="he-IL" dirty="0" smtClean="0">
                <a:solidFill>
                  <a:schemeClr val="bg1"/>
                </a:solidFill>
              </a:rPr>
              <a:t>תשובה- </a:t>
            </a:r>
            <a:r>
              <a:rPr lang="he-IL" dirty="0" smtClean="0">
                <a:solidFill>
                  <a:schemeClr val="bg1"/>
                </a:solidFill>
              </a:rPr>
              <a:t>לא יודעת.</a:t>
            </a:r>
          </a:p>
          <a:p>
            <a:pPr marL="0" indent="0">
              <a:buNone/>
            </a:pPr>
            <a:r>
              <a:rPr lang="he-IL" dirty="0" smtClean="0">
                <a:solidFill>
                  <a:schemeClr val="bg1"/>
                </a:solidFill>
              </a:rPr>
              <a:t>שאלה- </a:t>
            </a:r>
            <a:r>
              <a:rPr lang="he-IL" dirty="0">
                <a:solidFill>
                  <a:schemeClr val="bg1"/>
                </a:solidFill>
              </a:rPr>
              <a:t>האם ידוע לך מקור שמך הפרטי (על שם מי אתה נקרא, מה פירוש השם</a:t>
            </a:r>
            <a:r>
              <a:rPr lang="he-IL" dirty="0" smtClean="0">
                <a:solidFill>
                  <a:schemeClr val="bg1"/>
                </a:solidFill>
              </a:rPr>
              <a:t>)?</a:t>
            </a:r>
          </a:p>
          <a:p>
            <a:pPr marL="0" indent="0">
              <a:buNone/>
            </a:pPr>
            <a:r>
              <a:rPr lang="he-IL" dirty="0" smtClean="0">
                <a:solidFill>
                  <a:schemeClr val="bg1"/>
                </a:solidFill>
              </a:rPr>
              <a:t>תשובה- סבתא </a:t>
            </a:r>
            <a:r>
              <a:rPr lang="he-IL" dirty="0">
                <a:solidFill>
                  <a:schemeClr val="bg1"/>
                </a:solidFill>
              </a:rPr>
              <a:t>קראה לי טל כי הייתי קטנה כמו טיפת טל.</a:t>
            </a:r>
          </a:p>
          <a:p>
            <a:pPr marL="0" indent="0">
              <a:buNone/>
            </a:pPr>
            <a:r>
              <a:rPr lang="he-IL" dirty="0" smtClean="0">
                <a:solidFill>
                  <a:schemeClr val="bg1"/>
                </a:solidFill>
              </a:rPr>
              <a:t>שאלה- </a:t>
            </a:r>
            <a:r>
              <a:rPr lang="he-IL" dirty="0">
                <a:solidFill>
                  <a:schemeClr val="bg1"/>
                </a:solidFill>
              </a:rPr>
              <a:t>מה שמם של הוריך, אחיותיך ואחיך</a:t>
            </a:r>
            <a:r>
              <a:rPr lang="he-IL" dirty="0" smtClean="0">
                <a:solidFill>
                  <a:schemeClr val="bg1"/>
                </a:solidFill>
              </a:rPr>
              <a:t>?</a:t>
            </a:r>
            <a:endParaRPr lang="he-IL" dirty="0" smtClean="0">
              <a:solidFill>
                <a:schemeClr val="bg1"/>
              </a:solidFill>
            </a:endParaRPr>
          </a:p>
          <a:p>
            <a:pPr marL="0" indent="0">
              <a:buNone/>
            </a:pPr>
            <a:r>
              <a:rPr lang="he-IL" dirty="0" smtClean="0">
                <a:solidFill>
                  <a:schemeClr val="bg1"/>
                </a:solidFill>
              </a:rPr>
              <a:t>תשובה- </a:t>
            </a:r>
            <a:r>
              <a:rPr lang="he-IL" dirty="0" err="1" smtClean="0">
                <a:solidFill>
                  <a:schemeClr val="bg1"/>
                </a:solidFill>
              </a:rPr>
              <a:t>לאמא</a:t>
            </a:r>
            <a:r>
              <a:rPr lang="he-IL" dirty="0" smtClean="0">
                <a:solidFill>
                  <a:schemeClr val="bg1"/>
                </a:solidFill>
              </a:rPr>
              <a:t> </a:t>
            </a:r>
            <a:r>
              <a:rPr lang="he-IL" dirty="0">
                <a:solidFill>
                  <a:schemeClr val="bg1"/>
                </a:solidFill>
              </a:rPr>
              <a:t>שלי דבורה, לאבא שלי </a:t>
            </a:r>
            <a:r>
              <a:rPr lang="he-IL" dirty="0" err="1">
                <a:solidFill>
                  <a:schemeClr val="bg1"/>
                </a:solidFill>
              </a:rPr>
              <a:t>סנדו</a:t>
            </a:r>
            <a:r>
              <a:rPr lang="he-IL" dirty="0">
                <a:solidFill>
                  <a:schemeClr val="bg1"/>
                </a:solidFill>
              </a:rPr>
              <a:t> ולאחים שלי אוהד עמרי ושירה.</a:t>
            </a:r>
          </a:p>
          <a:p>
            <a:pPr marL="0" indent="0">
              <a:buNone/>
            </a:pPr>
            <a:r>
              <a:rPr lang="he-IL" dirty="0" smtClean="0">
                <a:solidFill>
                  <a:schemeClr val="bg1"/>
                </a:solidFill>
              </a:rPr>
              <a:t>שאלה- </a:t>
            </a:r>
            <a:r>
              <a:rPr lang="he-IL" dirty="0">
                <a:solidFill>
                  <a:schemeClr val="bg1"/>
                </a:solidFill>
              </a:rPr>
              <a:t>מהו הסטטוס המשפחתי </a:t>
            </a:r>
            <a:r>
              <a:rPr lang="he-IL" dirty="0" smtClean="0">
                <a:solidFill>
                  <a:schemeClr val="bg1"/>
                </a:solidFill>
              </a:rPr>
              <a:t>שלך?</a:t>
            </a:r>
            <a:endParaRPr lang="he-IL" dirty="0" smtClean="0">
              <a:solidFill>
                <a:schemeClr val="bg1"/>
              </a:solidFill>
            </a:endParaRPr>
          </a:p>
          <a:p>
            <a:pPr marL="0" indent="0">
              <a:buNone/>
            </a:pPr>
            <a:r>
              <a:rPr lang="he-IL" dirty="0" smtClean="0">
                <a:solidFill>
                  <a:schemeClr val="bg1"/>
                </a:solidFill>
              </a:rPr>
              <a:t>תשובה-</a:t>
            </a:r>
            <a:r>
              <a:rPr lang="he-IL" dirty="0" smtClean="0">
                <a:solidFill>
                  <a:schemeClr val="bg1"/>
                </a:solidFill>
              </a:rPr>
              <a:t>אני </a:t>
            </a:r>
            <a:r>
              <a:rPr lang="he-IL" dirty="0">
                <a:solidFill>
                  <a:schemeClr val="bg1"/>
                </a:solidFill>
              </a:rPr>
              <a:t>נשואה פעם שניה ויש לי שני ילדים.</a:t>
            </a:r>
          </a:p>
          <a:p>
            <a:pPr marL="0" indent="0">
              <a:buNone/>
            </a:pPr>
            <a:r>
              <a:rPr lang="he-IL" dirty="0" smtClean="0">
                <a:solidFill>
                  <a:schemeClr val="bg1"/>
                </a:solidFill>
              </a:rPr>
              <a:t>שאלה- </a:t>
            </a:r>
            <a:r>
              <a:rPr lang="he-IL" dirty="0" smtClean="0">
                <a:solidFill>
                  <a:schemeClr val="bg1"/>
                </a:solidFill>
              </a:rPr>
              <a:t>מהו המקצוע שלך? </a:t>
            </a:r>
            <a:endParaRPr lang="he-IL" dirty="0" smtClean="0">
              <a:solidFill>
                <a:schemeClr val="bg1"/>
              </a:solidFill>
            </a:endParaRPr>
          </a:p>
          <a:p>
            <a:pPr marL="0" indent="0">
              <a:buNone/>
            </a:pPr>
            <a:r>
              <a:rPr lang="he-IL" dirty="0" smtClean="0">
                <a:solidFill>
                  <a:schemeClr val="bg1"/>
                </a:solidFill>
              </a:rPr>
              <a:t>תשובה- </a:t>
            </a:r>
            <a:r>
              <a:rPr lang="he-IL" dirty="0" smtClean="0">
                <a:solidFill>
                  <a:schemeClr val="bg1"/>
                </a:solidFill>
              </a:rPr>
              <a:t>מורה </a:t>
            </a:r>
            <a:r>
              <a:rPr lang="he-IL" dirty="0">
                <a:solidFill>
                  <a:schemeClr val="bg1"/>
                </a:solidFill>
              </a:rPr>
              <a:t>בחינוך מיוחד.</a:t>
            </a:r>
          </a:p>
          <a:p>
            <a:pPr marL="0" indent="0">
              <a:buNone/>
            </a:pPr>
            <a:endParaRPr lang="he-IL" dirty="0">
              <a:solidFill>
                <a:schemeClr val="bg1"/>
              </a:solidFill>
            </a:endParaRPr>
          </a:p>
        </p:txBody>
      </p:sp>
    </p:spTree>
    <p:extLst>
      <p:ext uri="{BB962C8B-B14F-4D97-AF65-F5344CB8AC3E}">
        <p14:creationId xmlns:p14="http://schemas.microsoft.com/office/powerpoint/2010/main" val="2027338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l="11813"/>
          <a:stretch/>
        </p:blipFill>
        <p:spPr>
          <a:xfrm>
            <a:off x="0" y="0"/>
            <a:ext cx="4076700" cy="6868160"/>
          </a:xfrm>
          <a:prstGeom prst="rect">
            <a:avLst/>
          </a:prstGeom>
        </p:spPr>
      </p:pic>
      <p:pic>
        <p:nvPicPr>
          <p:cNvPr id="11" name="תמונה 10"/>
          <p:cNvPicPr>
            <a:picLocks noChangeAspect="1"/>
          </p:cNvPicPr>
          <p:nvPr/>
        </p:nvPicPr>
        <p:blipFill rotWithShape="1">
          <a:blip r:embed="rId2">
            <a:extLst>
              <a:ext uri="{28A0092B-C50C-407E-A947-70E740481C1C}">
                <a14:useLocalDpi xmlns:a14="http://schemas.microsoft.com/office/drawing/2010/main" val="0"/>
              </a:ext>
            </a:extLst>
          </a:blip>
          <a:srcRect l="11813"/>
          <a:stretch/>
        </p:blipFill>
        <p:spPr>
          <a:xfrm>
            <a:off x="4076700" y="-21272"/>
            <a:ext cx="4076700" cy="6868160"/>
          </a:xfrm>
          <a:prstGeom prst="rect">
            <a:avLst/>
          </a:prstGeom>
        </p:spPr>
      </p:pic>
      <p:pic>
        <p:nvPicPr>
          <p:cNvPr id="12" name="תמונה 11"/>
          <p:cNvPicPr>
            <a:picLocks noChangeAspect="1"/>
          </p:cNvPicPr>
          <p:nvPr/>
        </p:nvPicPr>
        <p:blipFill rotWithShape="1">
          <a:blip r:embed="rId2">
            <a:extLst>
              <a:ext uri="{28A0092B-C50C-407E-A947-70E740481C1C}">
                <a14:useLocalDpi xmlns:a14="http://schemas.microsoft.com/office/drawing/2010/main" val="0"/>
              </a:ext>
            </a:extLst>
          </a:blip>
          <a:srcRect l="11813"/>
          <a:stretch/>
        </p:blipFill>
        <p:spPr>
          <a:xfrm>
            <a:off x="8115300" y="-10160"/>
            <a:ext cx="4076700" cy="6868160"/>
          </a:xfrm>
          <a:prstGeom prst="rect">
            <a:avLst/>
          </a:prstGeom>
        </p:spPr>
      </p:pic>
      <p:sp>
        <p:nvSpPr>
          <p:cNvPr id="2" name="כותרת 1"/>
          <p:cNvSpPr>
            <a:spLocks noGrp="1"/>
          </p:cNvSpPr>
          <p:nvPr>
            <p:ph type="title"/>
          </p:nvPr>
        </p:nvSpPr>
        <p:spPr>
          <a:xfrm>
            <a:off x="1231900" y="238125"/>
            <a:ext cx="10515600" cy="1325563"/>
          </a:xfrm>
        </p:spPr>
        <p:txBody>
          <a:bodyPr/>
          <a:lstStyle/>
          <a:p>
            <a:r>
              <a:rPr lang="he-IL" dirty="0" smtClean="0"/>
              <a:t>מקום ותאריך לידה-</a:t>
            </a:r>
            <a:endParaRPr lang="he-IL" dirty="0"/>
          </a:p>
        </p:txBody>
      </p:sp>
      <p:sp>
        <p:nvSpPr>
          <p:cNvPr id="4" name="מציין מיקום תוכן 3"/>
          <p:cNvSpPr>
            <a:spLocks noGrp="1"/>
          </p:cNvSpPr>
          <p:nvPr>
            <p:ph idx="1"/>
          </p:nvPr>
        </p:nvSpPr>
        <p:spPr/>
        <p:txBody>
          <a:bodyPr>
            <a:normAutofit/>
          </a:bodyPr>
          <a:lstStyle/>
          <a:p>
            <a:pPr marL="0" indent="0">
              <a:buNone/>
            </a:pPr>
            <a:r>
              <a:rPr lang="he-IL" dirty="0" smtClean="0"/>
              <a:t>שאלה- מהו תאריך הולדתך?</a:t>
            </a:r>
          </a:p>
          <a:p>
            <a:pPr marL="0" indent="0">
              <a:buNone/>
            </a:pPr>
            <a:r>
              <a:rPr lang="he-IL" dirty="0" smtClean="0"/>
              <a:t>תשובה- 28/1/19968</a:t>
            </a:r>
            <a:endParaRPr lang="he-IL" dirty="0"/>
          </a:p>
          <a:p>
            <a:pPr marL="0" indent="0">
              <a:buNone/>
            </a:pPr>
            <a:r>
              <a:rPr lang="he-IL" dirty="0" smtClean="0"/>
              <a:t>שאלה- היכן נולדת?</a:t>
            </a:r>
          </a:p>
          <a:p>
            <a:pPr marL="0" indent="0">
              <a:buNone/>
            </a:pPr>
            <a:r>
              <a:rPr lang="he-IL" dirty="0" smtClean="0"/>
              <a:t>תשובה-נולדתי </a:t>
            </a:r>
            <a:r>
              <a:rPr lang="he-IL" dirty="0"/>
              <a:t>בפתח תקווה</a:t>
            </a:r>
          </a:p>
          <a:p>
            <a:pPr marL="0" indent="0">
              <a:buNone/>
            </a:pPr>
            <a:r>
              <a:rPr lang="he-IL" dirty="0" smtClean="0"/>
              <a:t>שאלה- האם המקום בו נולדת עבר שינויים?</a:t>
            </a:r>
          </a:p>
          <a:p>
            <a:pPr marL="0" indent="0">
              <a:buNone/>
            </a:pPr>
            <a:r>
              <a:rPr lang="he-IL" dirty="0" smtClean="0"/>
              <a:t>תשובה- לא </a:t>
            </a:r>
            <a:r>
              <a:rPr lang="he-IL" dirty="0"/>
              <a:t>הוא לא </a:t>
            </a:r>
            <a:r>
              <a:rPr lang="he-IL" dirty="0" smtClean="0"/>
              <a:t>השתנה</a:t>
            </a:r>
            <a:endParaRPr lang="he-IL" dirty="0"/>
          </a:p>
        </p:txBody>
      </p:sp>
    </p:spTree>
    <p:extLst>
      <p:ext uri="{BB962C8B-B14F-4D97-AF65-F5344CB8AC3E}">
        <p14:creationId xmlns:p14="http://schemas.microsoft.com/office/powerpoint/2010/main" val="112805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l="15445"/>
          <a:stretch/>
        </p:blipFill>
        <p:spPr>
          <a:xfrm>
            <a:off x="8089900" y="-1"/>
            <a:ext cx="4102100" cy="6855239"/>
          </a:xfrm>
          <a:prstGeom prst="rect">
            <a:avLst/>
          </a:prstGeom>
        </p:spPr>
      </p:pic>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5445"/>
          <a:stretch/>
        </p:blipFill>
        <p:spPr>
          <a:xfrm>
            <a:off x="4102100" y="-2"/>
            <a:ext cx="4102100" cy="6855239"/>
          </a:xfrm>
          <a:prstGeom prst="rect">
            <a:avLst/>
          </a:prstGeom>
        </p:spPr>
      </p:pic>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5445"/>
          <a:stretch/>
        </p:blipFill>
        <p:spPr>
          <a:xfrm>
            <a:off x="0" y="0"/>
            <a:ext cx="4102100" cy="6855239"/>
          </a:xfrm>
          <a:prstGeom prst="rect">
            <a:avLst/>
          </a:prstGeom>
        </p:spPr>
      </p:pic>
      <p:sp>
        <p:nvSpPr>
          <p:cNvPr id="2" name="כותרת 1"/>
          <p:cNvSpPr>
            <a:spLocks noGrp="1"/>
          </p:cNvSpPr>
          <p:nvPr>
            <p:ph type="title"/>
          </p:nvPr>
        </p:nvSpPr>
        <p:spPr/>
        <p:txBody>
          <a:bodyPr/>
          <a:lstStyle/>
          <a:p>
            <a:r>
              <a:rPr lang="he-IL" dirty="0" smtClean="0"/>
              <a:t>בית הולדתך-</a:t>
            </a:r>
            <a:endParaRPr lang="he-IL" dirty="0"/>
          </a:p>
        </p:txBody>
      </p:sp>
      <p:sp>
        <p:nvSpPr>
          <p:cNvPr id="3" name="מציין מיקום תוכן 2"/>
          <p:cNvSpPr>
            <a:spLocks noGrp="1"/>
          </p:cNvSpPr>
          <p:nvPr>
            <p:ph idx="1"/>
          </p:nvPr>
        </p:nvSpPr>
        <p:spPr>
          <a:xfrm>
            <a:off x="241300" y="1482724"/>
            <a:ext cx="11722100" cy="5197476"/>
          </a:xfrm>
        </p:spPr>
        <p:txBody>
          <a:bodyPr>
            <a:normAutofit fontScale="70000" lnSpcReduction="20000"/>
          </a:bodyPr>
          <a:lstStyle/>
          <a:p>
            <a:pPr marL="0" indent="0">
              <a:buNone/>
            </a:pPr>
            <a:r>
              <a:rPr lang="he-IL" dirty="0" smtClean="0"/>
              <a:t>שאלה- אלו שפות דיברו בבית הולדתך (אלו שפות אתה דובר היום)?</a:t>
            </a:r>
          </a:p>
          <a:p>
            <a:pPr marL="0" indent="0">
              <a:buNone/>
            </a:pPr>
            <a:r>
              <a:rPr lang="he-IL" dirty="0" smtClean="0"/>
              <a:t>תשובה- דיברו </a:t>
            </a:r>
            <a:r>
              <a:rPr lang="he-IL" dirty="0"/>
              <a:t>בביתי עברית וכיום אני דוברת עברית ואנגלית.  </a:t>
            </a:r>
          </a:p>
          <a:p>
            <a:pPr marL="0" indent="0">
              <a:buNone/>
            </a:pPr>
            <a:r>
              <a:rPr lang="he-IL" dirty="0" smtClean="0"/>
              <a:t>שאלה- תאר כיצד נראה הבית בו גדלת.</a:t>
            </a:r>
          </a:p>
          <a:p>
            <a:pPr marL="0" indent="0">
              <a:buNone/>
            </a:pPr>
            <a:r>
              <a:rPr lang="he-IL" dirty="0" smtClean="0"/>
              <a:t>תשובה- גרתי </a:t>
            </a:r>
            <a:r>
              <a:rPr lang="he-IL" dirty="0"/>
              <a:t>ברחוב חן 5 בפתח תקווה בבניין בן 4 קומות אני ואמא שלי גרנו בקומה השלישית בבית היו סלון מטבח שני חדרי שינה ומרפסת אני זוכרת ספות בצבע אדום וקירות בצבע אפרסק.</a:t>
            </a:r>
          </a:p>
          <a:p>
            <a:pPr marL="0" indent="0">
              <a:buNone/>
            </a:pPr>
            <a:r>
              <a:rPr lang="he-IL" dirty="0" smtClean="0"/>
              <a:t>שאלה- ספר על אירוע שזכור לך הקשור באחייך/אחיותיך?</a:t>
            </a:r>
          </a:p>
          <a:p>
            <a:pPr marL="0" indent="0">
              <a:buNone/>
            </a:pPr>
            <a:r>
              <a:rPr lang="he-IL" dirty="0" smtClean="0"/>
              <a:t>תשובה- אני </a:t>
            </a:r>
            <a:r>
              <a:rPr lang="he-IL" dirty="0"/>
              <a:t>זוכרת שמאד מאד התרגשתי שאח שלי אוהד נולד הייתי בת 13 בת יחידה להורים גרושים עד גיל 12 גרתי לבד רק עם אמא שלי ולא היה לי אבא ולא היה לי אחים ואחיות וכשאוהד נולד זה היה תחושה ממש טובה בשבילי.</a:t>
            </a:r>
          </a:p>
          <a:p>
            <a:pPr marL="0" indent="0">
              <a:buNone/>
            </a:pPr>
            <a:r>
              <a:rPr lang="he-IL" dirty="0" smtClean="0"/>
              <a:t>שאלה- אלו מאכלים נהגתם לאכול בבית ילדותך?</a:t>
            </a:r>
          </a:p>
          <a:p>
            <a:pPr marL="0" indent="0">
              <a:buNone/>
            </a:pPr>
            <a:r>
              <a:rPr lang="he-IL" dirty="0" smtClean="0"/>
              <a:t>תשובה- נהגנו </a:t>
            </a:r>
            <a:r>
              <a:rPr lang="he-IL" dirty="0"/>
              <a:t>לאכול פירה שניצל וסלט ירקות והייתי אוהבת לערבב את </a:t>
            </a:r>
            <a:r>
              <a:rPr lang="he-IL" dirty="0" err="1"/>
              <a:t>הכל</a:t>
            </a:r>
            <a:r>
              <a:rPr lang="he-IL" dirty="0"/>
              <a:t> ביחד ועשות מזה עיסה אהבתי פסטה עם גבינה לבנה.</a:t>
            </a:r>
          </a:p>
          <a:p>
            <a:pPr marL="0" indent="0">
              <a:buNone/>
            </a:pPr>
            <a:r>
              <a:rPr lang="he-IL" dirty="0" smtClean="0"/>
              <a:t>שאלה- אלו חגים זכורים לך במיוחד מבית ילדותך? </a:t>
            </a:r>
          </a:p>
          <a:p>
            <a:pPr marL="0" indent="0">
              <a:buNone/>
            </a:pPr>
            <a:r>
              <a:rPr lang="he-IL" dirty="0" smtClean="0"/>
              <a:t>תשובה- אני </a:t>
            </a:r>
            <a:r>
              <a:rPr lang="he-IL" dirty="0"/>
              <a:t>זוכרת ת חג פורים מאד אהבתי להתחפש ותמיד היו לי תחפושות מקוריות שהכנתי לבד התחפשתי לגברת נייר טואלט.</a:t>
            </a:r>
          </a:p>
          <a:p>
            <a:pPr marL="0" indent="0">
              <a:buNone/>
            </a:pPr>
            <a:r>
              <a:rPr lang="he-IL" dirty="0" smtClean="0"/>
              <a:t>שאלה- מה היו חובתייך בבית ילדותך?</a:t>
            </a:r>
          </a:p>
          <a:p>
            <a:pPr marL="0" indent="0">
              <a:buNone/>
            </a:pPr>
            <a:r>
              <a:rPr lang="he-IL" dirty="0" smtClean="0"/>
              <a:t>תשובה- כשהייתי </a:t>
            </a:r>
            <a:r>
              <a:rPr lang="he-IL" dirty="0"/>
              <a:t>בגיל 12 אמא שלי התחתנה ועברנו לגור בקיבוץ נגבה. בקיבוץ לילדים היו הרבה מטלות היינו צריכים לנקות את השירותים לנגב אבק לשטוף כלים....ועוד</a:t>
            </a:r>
            <a:r>
              <a:rPr lang="he-IL" dirty="0" smtClean="0"/>
              <a:t>.</a:t>
            </a:r>
            <a:endParaRPr lang="he-IL" dirty="0"/>
          </a:p>
        </p:txBody>
      </p:sp>
    </p:spTree>
    <p:extLst>
      <p:ext uri="{BB962C8B-B14F-4D97-AF65-F5344CB8AC3E}">
        <p14:creationId xmlns:p14="http://schemas.microsoft.com/office/powerpoint/2010/main" val="390963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4035" r="7738"/>
          <a:stretch/>
        </p:blipFill>
        <p:spPr>
          <a:xfrm>
            <a:off x="0" y="0"/>
            <a:ext cx="4165600" cy="6858000"/>
          </a:xfrm>
          <a:prstGeom prst="rect">
            <a:avLst/>
          </a:prstGeom>
        </p:spPr>
      </p:pic>
      <p:pic>
        <p:nvPicPr>
          <p:cNvPr id="9" name="תמונה 8"/>
          <p:cNvPicPr>
            <a:picLocks noChangeAspect="1"/>
          </p:cNvPicPr>
          <p:nvPr/>
        </p:nvPicPr>
        <p:blipFill rotWithShape="1">
          <a:blip r:embed="rId2">
            <a:extLst>
              <a:ext uri="{28A0092B-C50C-407E-A947-70E740481C1C}">
                <a14:useLocalDpi xmlns:a14="http://schemas.microsoft.com/office/drawing/2010/main" val="0"/>
              </a:ext>
            </a:extLst>
          </a:blip>
          <a:srcRect l="270" t="185" r="8008" b="-185"/>
          <a:stretch/>
        </p:blipFill>
        <p:spPr>
          <a:xfrm>
            <a:off x="4165600" y="0"/>
            <a:ext cx="4330700" cy="6858000"/>
          </a:xfrm>
          <a:prstGeom prst="rect">
            <a:avLst/>
          </a:prstGeom>
        </p:spPr>
      </p:pic>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l="4035" r="15808"/>
          <a:stretch/>
        </p:blipFill>
        <p:spPr>
          <a:xfrm>
            <a:off x="8470900" y="0"/>
            <a:ext cx="3784600" cy="6858000"/>
          </a:xfrm>
          <a:prstGeom prst="rect">
            <a:avLst/>
          </a:prstGeom>
        </p:spPr>
      </p:pic>
      <p:sp>
        <p:nvSpPr>
          <p:cNvPr id="2" name="כותרת 1"/>
          <p:cNvSpPr>
            <a:spLocks noGrp="1"/>
          </p:cNvSpPr>
          <p:nvPr>
            <p:ph type="title"/>
          </p:nvPr>
        </p:nvSpPr>
        <p:spPr/>
        <p:txBody>
          <a:bodyPr/>
          <a:lstStyle/>
          <a:p>
            <a:r>
              <a:rPr lang="he-IL" dirty="0" smtClean="0"/>
              <a:t>בית ספר ילדות-</a:t>
            </a:r>
            <a:endParaRPr lang="he-IL" dirty="0"/>
          </a:p>
        </p:txBody>
      </p:sp>
      <p:sp>
        <p:nvSpPr>
          <p:cNvPr id="3" name="מציין מיקום תוכן 2"/>
          <p:cNvSpPr>
            <a:spLocks noGrp="1"/>
          </p:cNvSpPr>
          <p:nvPr>
            <p:ph idx="1"/>
          </p:nvPr>
        </p:nvSpPr>
        <p:spPr>
          <a:xfrm>
            <a:off x="1587500" y="2506662"/>
            <a:ext cx="10515600" cy="4351338"/>
          </a:xfrm>
        </p:spPr>
        <p:txBody>
          <a:bodyPr>
            <a:normAutofit fontScale="85000" lnSpcReduction="20000"/>
          </a:bodyPr>
          <a:lstStyle/>
          <a:p>
            <a:r>
              <a:rPr lang="he-IL" dirty="0"/>
              <a:t>למדתי בפנימייה קיבוצית. למדנו חמישה ימים בשבוע ויום אחד היינו צריכים לעבוד בקיבוץ.</a:t>
            </a:r>
          </a:p>
          <a:p>
            <a:r>
              <a:rPr lang="he-IL" dirty="0"/>
              <a:t>המקצוע האהוב עליי היה אמנות וביולוגיה.</a:t>
            </a:r>
          </a:p>
          <a:p>
            <a:r>
              <a:rPr lang="he-IL" dirty="0"/>
              <a:t>למדתי במגמת אומנות</a:t>
            </a:r>
          </a:p>
          <a:p>
            <a:r>
              <a:rPr lang="he-IL" dirty="0"/>
              <a:t>המשחק קלאס </a:t>
            </a:r>
          </a:p>
          <a:p>
            <a:r>
              <a:rPr lang="he-IL" dirty="0"/>
              <a:t>שהייתי בכיתה ד' אני והחברות שלי היינו מתקשרות בפלאפון לאנשים ושואלות עם רובינזון קרוזון נמצא.</a:t>
            </a:r>
          </a:p>
          <a:p>
            <a:r>
              <a:rPr lang="he-IL" dirty="0"/>
              <a:t>מערכת יחסי עם הוריי הייתה טובה בגיל ההתבגרות היו לי מצבי רוח, שהייתי עם חברים הייתי שמחה וצוחקת ואצל ההורים הייתי תמיד עצבנית וכעוסה.</a:t>
            </a:r>
          </a:p>
          <a:p>
            <a:r>
              <a:rPr lang="he-IL" dirty="0"/>
              <a:t>בגיל 12 עברנו לגור בקיבוץ וגרתי בבית ילדים בלי ההורים. האחים שלי היו ממש קטנים תינוקות והייתי מטפלת בהם מטיילת איתם משחקת ולוקחת אותם לגן שעשועים ומשכיבה אותם לישון.</a:t>
            </a:r>
          </a:p>
          <a:p>
            <a:r>
              <a:rPr lang="he-IL" dirty="0" err="1"/>
              <a:t>אינטרנטט</a:t>
            </a:r>
            <a:r>
              <a:rPr lang="he-IL" dirty="0"/>
              <a:t>! לא היה בתקופת נערותיי וגם </a:t>
            </a:r>
            <a:r>
              <a:rPr lang="he-IL" dirty="0" err="1"/>
              <a:t>אייפונים</a:t>
            </a:r>
            <a:r>
              <a:rPr lang="he-IL" dirty="0"/>
              <a:t> שאני משתמשת כמעט בכל היום.</a:t>
            </a:r>
          </a:p>
          <a:p>
            <a:endParaRPr lang="he-IL" dirty="0"/>
          </a:p>
        </p:txBody>
      </p:sp>
      <p:sp>
        <p:nvSpPr>
          <p:cNvPr id="4" name="מלבן 3"/>
          <p:cNvSpPr/>
          <p:nvPr/>
        </p:nvSpPr>
        <p:spPr>
          <a:xfrm>
            <a:off x="-546100" y="0"/>
            <a:ext cx="6743700" cy="1815882"/>
          </a:xfrm>
          <a:prstGeom prst="rect">
            <a:avLst/>
          </a:prstGeom>
        </p:spPr>
        <p:txBody>
          <a:bodyPr wrap="square">
            <a:spAutoFit/>
          </a:bodyPr>
          <a:lstStyle/>
          <a:p>
            <a:r>
              <a:rPr lang="he-IL" sz="1400" dirty="0">
                <a:solidFill>
                  <a:srgbClr val="FF0000"/>
                </a:solidFill>
              </a:rPr>
              <a:t>באיזה בית ספר למדת (האם יהודי, כללי, חקלאי)?</a:t>
            </a:r>
          </a:p>
          <a:p>
            <a:r>
              <a:rPr lang="he-IL" sz="1400" dirty="0">
                <a:solidFill>
                  <a:srgbClr val="FF0000"/>
                </a:solidFill>
              </a:rPr>
              <a:t>מה היה המקצוע  הלימוד האהוב עליך בבית הספר? </a:t>
            </a:r>
          </a:p>
          <a:p>
            <a:r>
              <a:rPr lang="he-IL" sz="1400" dirty="0">
                <a:solidFill>
                  <a:srgbClr val="FF0000"/>
                </a:solidFill>
              </a:rPr>
              <a:t>באיזו מגמה למדת?</a:t>
            </a:r>
          </a:p>
          <a:p>
            <a:r>
              <a:rPr lang="he-IL" sz="1400" dirty="0">
                <a:solidFill>
                  <a:srgbClr val="FF0000"/>
                </a:solidFill>
              </a:rPr>
              <a:t>ספרו על משהו מעניין אליו אתם מתגעגעים שהיה קיים בתקופת ילדותכם ונעלם מהעולם.</a:t>
            </a:r>
          </a:p>
          <a:p>
            <a:r>
              <a:rPr lang="he-IL" sz="1400" dirty="0">
                <a:solidFill>
                  <a:srgbClr val="FF0000"/>
                </a:solidFill>
              </a:rPr>
              <a:t>ספרו על מעשה קונדס שעשיתם בתקופת ילדותכם</a:t>
            </a:r>
          </a:p>
          <a:p>
            <a:r>
              <a:rPr lang="he-IL" sz="1400" dirty="0">
                <a:solidFill>
                  <a:srgbClr val="FF0000"/>
                </a:solidFill>
              </a:rPr>
              <a:t>ספרו על מערכת היחסים שלכם עם ההורים שלכם בתקופת נערותכם</a:t>
            </a:r>
          </a:p>
          <a:p>
            <a:r>
              <a:rPr lang="he-IL" sz="1400" dirty="0">
                <a:solidFill>
                  <a:srgbClr val="FF0000"/>
                </a:solidFill>
              </a:rPr>
              <a:t>ספרו על מערכת היחסים שלכם עם האחים שלכם בתקופת נערותכם / ילדותכם</a:t>
            </a:r>
          </a:p>
          <a:p>
            <a:r>
              <a:rPr lang="he-IL" sz="1400" dirty="0">
                <a:solidFill>
                  <a:srgbClr val="FF0000"/>
                </a:solidFill>
              </a:rPr>
              <a:t>ספרו על משהו מעניין שקיים היום בעולם, שלא היה קיים בתקופת ילדותכם </a:t>
            </a:r>
          </a:p>
        </p:txBody>
      </p:sp>
    </p:spTree>
    <p:extLst>
      <p:ext uri="{BB962C8B-B14F-4D97-AF65-F5344CB8AC3E}">
        <p14:creationId xmlns:p14="http://schemas.microsoft.com/office/powerpoint/2010/main" val="3758321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rotWithShape="1">
          <a:blip r:embed="rId2">
            <a:extLst>
              <a:ext uri="{28A0092B-C50C-407E-A947-70E740481C1C}">
                <a14:useLocalDpi xmlns:a14="http://schemas.microsoft.com/office/drawing/2010/main" val="0"/>
              </a:ext>
            </a:extLst>
          </a:blip>
          <a:srcRect l="10916" t="370" r="16568" b="-370"/>
          <a:stretch/>
        </p:blipFill>
        <p:spPr>
          <a:xfrm>
            <a:off x="9055100" y="0"/>
            <a:ext cx="3911600" cy="6858000"/>
          </a:xfrm>
          <a:prstGeom prst="rect">
            <a:avLst/>
          </a:prstGeom>
        </p:spPr>
      </p:pic>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l="10916" t="370" r="4560" b="-370"/>
          <a:stretch/>
        </p:blipFill>
        <p:spPr>
          <a:xfrm>
            <a:off x="4527550" y="0"/>
            <a:ext cx="4559300" cy="6858000"/>
          </a:xfrm>
          <a:prstGeom prst="rect">
            <a:avLst/>
          </a:prstGeom>
        </p:spPr>
      </p:pic>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0916" t="370" r="4560" b="-370"/>
          <a:stretch/>
        </p:blipFill>
        <p:spPr>
          <a:xfrm>
            <a:off x="0" y="0"/>
            <a:ext cx="4559300" cy="6858000"/>
          </a:xfrm>
          <a:prstGeom prst="rect">
            <a:avLst/>
          </a:prstGeom>
        </p:spPr>
      </p:pic>
      <p:sp>
        <p:nvSpPr>
          <p:cNvPr id="2" name="כותרת 1"/>
          <p:cNvSpPr>
            <a:spLocks noGrp="1"/>
          </p:cNvSpPr>
          <p:nvPr>
            <p:ph type="title"/>
          </p:nvPr>
        </p:nvSpPr>
        <p:spPr/>
        <p:txBody>
          <a:bodyPr/>
          <a:lstStyle/>
          <a:p>
            <a:r>
              <a:rPr lang="he-IL" dirty="0" smtClean="0"/>
              <a:t>נערות-</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a:t>כשהייתי בכיתה י' היה לי חבר ראשון שקראו לו דדו (אלעד) אבל כולם קראו לו דדו. היינו שלוש שנים ביחד הוא היה מאד חמוד ומצחיק והוא היה בכיתה מתחתי.</a:t>
            </a:r>
          </a:p>
          <a:p>
            <a:r>
              <a:rPr lang="he-IL" dirty="0"/>
              <a:t>בשעות אחר הצהריים היינו מכינים שיעורי בית, מסתובבים בחוץ, משוחחים יחד, היינו בחוגי ציור, רקדתי בלט, ניגנתי בחליל צד ולא ראיתי בכלל טלוויזיה עד עצם היום הזה.</a:t>
            </a:r>
          </a:p>
          <a:p>
            <a:r>
              <a:rPr lang="he-IL" dirty="0"/>
              <a:t>הייתי בתנועת נוער השומר הצעיר היו פעולות מאד משעממות לא אהבתי את הפעולות ואת הטיולים.</a:t>
            </a:r>
          </a:p>
          <a:p>
            <a:r>
              <a:rPr lang="he-IL" dirty="0"/>
              <a:t>אהבתי לצייר ולשחק קלאס וחמש אבנים אספתי מפיות ניר, אספתי גלויות וגם ניירות מכתבים. אהבתי מאד לייבש פרחים.</a:t>
            </a:r>
          </a:p>
          <a:p>
            <a:r>
              <a:rPr lang="he-IL" dirty="0"/>
              <a:t>באחד המחנות הדבר הכי מיוחד הייתה אומגה ענקית כל הילדים במחנה עלו עלייה חוץ ממני, אף אחד לא הצליח לשכנע אותי לעלות. יש לי פחד גבהים ואני זוכרת את הלחץ שהפעילו עליי ולמרות זאת לא עשיתי.</a:t>
            </a:r>
          </a:p>
          <a:p>
            <a:r>
              <a:rPr lang="he-IL" dirty="0"/>
              <a:t>קראתי את "מר אל כאן אנה" "</a:t>
            </a:r>
            <a:r>
              <a:rPr lang="he-IL" dirty="0" err="1"/>
              <a:t>התפסן</a:t>
            </a:r>
            <a:r>
              <a:rPr lang="he-IL" dirty="0"/>
              <a:t> בשדה השיפון" "נרקיס וגולד </a:t>
            </a:r>
            <a:r>
              <a:rPr lang="he-IL" dirty="0" err="1"/>
              <a:t>מונד</a:t>
            </a:r>
            <a:r>
              <a:rPr lang="he-IL" dirty="0"/>
              <a:t>."</a:t>
            </a:r>
          </a:p>
          <a:p>
            <a:endParaRPr lang="he-IL" dirty="0"/>
          </a:p>
        </p:txBody>
      </p:sp>
      <p:sp>
        <p:nvSpPr>
          <p:cNvPr id="4" name="מלבן 3"/>
          <p:cNvSpPr/>
          <p:nvPr/>
        </p:nvSpPr>
        <p:spPr>
          <a:xfrm>
            <a:off x="-406400" y="0"/>
            <a:ext cx="6096000" cy="1384995"/>
          </a:xfrm>
          <a:prstGeom prst="rect">
            <a:avLst/>
          </a:prstGeom>
        </p:spPr>
        <p:txBody>
          <a:bodyPr>
            <a:spAutoFit/>
          </a:bodyPr>
          <a:lstStyle/>
          <a:p>
            <a:r>
              <a:rPr lang="he-IL" sz="1400" dirty="0">
                <a:solidFill>
                  <a:srgbClr val="FF0000"/>
                </a:solidFill>
              </a:rPr>
              <a:t>ספר/י על חבר/ה משמעותי/ת מימי נערותך.</a:t>
            </a:r>
          </a:p>
          <a:p>
            <a:r>
              <a:rPr lang="he-IL" sz="1400" dirty="0">
                <a:solidFill>
                  <a:srgbClr val="FF0000"/>
                </a:solidFill>
              </a:rPr>
              <a:t>כיצד נהגתם לבלות את שעות אחר הצהריים (אלו משחקים שיחקתם והאיפה)?</a:t>
            </a:r>
          </a:p>
          <a:p>
            <a:r>
              <a:rPr lang="he-IL" sz="1400" dirty="0">
                <a:solidFill>
                  <a:srgbClr val="FF0000"/>
                </a:solidFill>
              </a:rPr>
              <a:t>האם היית חבר/ה בתנועת נוער (אם כן, איזו, היכן התקיימה הפעילות, מה נהגתם לעשות, מי היו המדריכים)?</a:t>
            </a:r>
          </a:p>
          <a:p>
            <a:r>
              <a:rPr lang="he-IL" sz="1400" dirty="0">
                <a:solidFill>
                  <a:srgbClr val="FF0000"/>
                </a:solidFill>
              </a:rPr>
              <a:t>מה היו התחביבים שלך בתור ילדה?</a:t>
            </a:r>
          </a:p>
          <a:p>
            <a:r>
              <a:rPr lang="he-IL" sz="1400" dirty="0">
                <a:solidFill>
                  <a:srgbClr val="FF0000"/>
                </a:solidFill>
              </a:rPr>
              <a:t>ספר על </a:t>
            </a:r>
            <a:r>
              <a:rPr lang="he-IL" sz="1400" dirty="0" err="1">
                <a:solidFill>
                  <a:srgbClr val="FF0000"/>
                </a:solidFill>
              </a:rPr>
              <a:t>ארוע</a:t>
            </a:r>
            <a:r>
              <a:rPr lang="he-IL" sz="1400" dirty="0">
                <a:solidFill>
                  <a:srgbClr val="FF0000"/>
                </a:solidFill>
              </a:rPr>
              <a:t> מיוחד שהתרחש בתנועת </a:t>
            </a:r>
            <a:r>
              <a:rPr lang="he-IL" sz="1400" dirty="0" smtClean="0">
                <a:solidFill>
                  <a:srgbClr val="FF0000"/>
                </a:solidFill>
              </a:rPr>
              <a:t>הנוער</a:t>
            </a:r>
            <a:endParaRPr lang="he-IL" sz="1400" dirty="0">
              <a:solidFill>
                <a:srgbClr val="FF0000"/>
              </a:solidFill>
            </a:endParaRPr>
          </a:p>
        </p:txBody>
      </p:sp>
    </p:spTree>
    <p:extLst>
      <p:ext uri="{BB962C8B-B14F-4D97-AF65-F5344CB8AC3E}">
        <p14:creationId xmlns:p14="http://schemas.microsoft.com/office/powerpoint/2010/main" val="198333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rotWithShape="1">
          <a:blip r:embed="rId2">
            <a:extLst>
              <a:ext uri="{28A0092B-C50C-407E-A947-70E740481C1C}">
                <a14:useLocalDpi xmlns:a14="http://schemas.microsoft.com/office/drawing/2010/main" val="0"/>
              </a:ext>
            </a:extLst>
          </a:blip>
          <a:srcRect l="222" r="16130"/>
          <a:stretch/>
        </p:blipFill>
        <p:spPr>
          <a:xfrm>
            <a:off x="8044070" y="0"/>
            <a:ext cx="4147930" cy="6858000"/>
          </a:xfrm>
          <a:prstGeom prst="rect">
            <a:avLst/>
          </a:prstGeom>
        </p:spPr>
      </p:pic>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r="19070"/>
          <a:stretch/>
        </p:blipFill>
        <p:spPr>
          <a:xfrm>
            <a:off x="4013200" y="0"/>
            <a:ext cx="4013200" cy="6858000"/>
          </a:xfrm>
          <a:prstGeom prst="rect">
            <a:avLst/>
          </a:prstGeom>
        </p:spPr>
      </p:pic>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r="19070"/>
          <a:stretch/>
        </p:blipFill>
        <p:spPr>
          <a:xfrm>
            <a:off x="0" y="0"/>
            <a:ext cx="4013200" cy="6858000"/>
          </a:xfrm>
          <a:prstGeom prst="rect">
            <a:avLst/>
          </a:prstGeom>
        </p:spPr>
      </p:pic>
      <p:sp>
        <p:nvSpPr>
          <p:cNvPr id="2" name="כותרת 1"/>
          <p:cNvSpPr>
            <a:spLocks noGrp="1"/>
          </p:cNvSpPr>
          <p:nvPr>
            <p:ph type="title"/>
          </p:nvPr>
        </p:nvSpPr>
        <p:spPr/>
        <p:txBody>
          <a:bodyPr/>
          <a:lstStyle/>
          <a:p>
            <a:r>
              <a:rPr lang="he-IL" dirty="0" smtClean="0">
                <a:solidFill>
                  <a:schemeClr val="bg1"/>
                </a:solidFill>
              </a:rPr>
              <a:t>נערות המשך-</a:t>
            </a:r>
            <a:endParaRPr lang="he-IL" dirty="0">
              <a:solidFill>
                <a:schemeClr val="bg1"/>
              </a:solidFill>
            </a:endParaRPr>
          </a:p>
        </p:txBody>
      </p:sp>
      <p:sp>
        <p:nvSpPr>
          <p:cNvPr id="3" name="מציין מיקום תוכן 2"/>
          <p:cNvSpPr>
            <a:spLocks noGrp="1"/>
          </p:cNvSpPr>
          <p:nvPr>
            <p:ph idx="1"/>
          </p:nvPr>
        </p:nvSpPr>
        <p:spPr/>
        <p:txBody>
          <a:bodyPr>
            <a:normAutofit fontScale="92500" lnSpcReduction="10000"/>
          </a:bodyPr>
          <a:lstStyle/>
          <a:p>
            <a:r>
              <a:rPr lang="he-IL" dirty="0">
                <a:solidFill>
                  <a:schemeClr val="bg1"/>
                </a:solidFill>
              </a:rPr>
              <a:t>בתום כיתה ו' בקיבוץ לא נפתחה כיתה ז' כי לא היו מספיק ילדים. הציעו לי לעשות שוב את כיתה ו' עם כיתה אחרת או לקפוץ ישר לכיתה ח' גם עם כיתה אחרת. הייתי צריכה להחליט מה לעשות והאפשרות לעשות שוב את כיתה ו' הייתה מאוד קלה ונוחה והאפשרות לקפוץ לכיתה ח הייתה מאד מלחיצה ומאתגרת ואז אמא שלי שאלה אותי האם אני רוצה להיות "ראש לשועלים או זנב לאריות" אז בחרתי לקפוץ כיתה ואת החומר הלימודי השלמתי בין כיתה ו' ל-ח' והוכחתי לכולם שאני יכולה להיות גם ראש לאריות.</a:t>
            </a:r>
          </a:p>
          <a:p>
            <a:r>
              <a:rPr lang="he-IL" dirty="0">
                <a:solidFill>
                  <a:schemeClr val="bg1"/>
                </a:solidFill>
              </a:rPr>
              <a:t>אהבתי לשמוע זמרת בשם קרול קינג, פול סיימון, </a:t>
            </a:r>
            <a:r>
              <a:rPr lang="he-IL" dirty="0" err="1">
                <a:solidFill>
                  <a:schemeClr val="bg1"/>
                </a:solidFill>
              </a:rPr>
              <a:t>קרוסבי</a:t>
            </a:r>
            <a:r>
              <a:rPr lang="he-IL" dirty="0">
                <a:solidFill>
                  <a:schemeClr val="bg1"/>
                </a:solidFill>
              </a:rPr>
              <a:t> סטיל נש ויאנג ואריק קלפטון.</a:t>
            </a:r>
          </a:p>
          <a:p>
            <a:r>
              <a:rPr lang="he-IL" dirty="0">
                <a:solidFill>
                  <a:schemeClr val="bg1"/>
                </a:solidFill>
              </a:rPr>
              <a:t>לא התנדבתי, כל הנערות שלי עבדתי במשק בקיבוץ, עבדתי ב: קטיף תפוזים, לימונים, אבוקדו, עישבתי עשבים בשדות הכותנה עבדתי בבית ילדים בחדר אוכל, בניקיון, בגינות הנוי, בעגלים ברפת, בגיוץ בגדים ובהעמסת עופות.</a:t>
            </a:r>
          </a:p>
          <a:p>
            <a:pPr marL="0" indent="0">
              <a:buNone/>
            </a:pPr>
            <a:endParaRPr lang="he-IL" dirty="0"/>
          </a:p>
        </p:txBody>
      </p:sp>
      <p:sp>
        <p:nvSpPr>
          <p:cNvPr id="4" name="מלבן 3"/>
          <p:cNvSpPr/>
          <p:nvPr/>
        </p:nvSpPr>
        <p:spPr>
          <a:xfrm>
            <a:off x="-1473200" y="0"/>
            <a:ext cx="6096000" cy="1200329"/>
          </a:xfrm>
          <a:prstGeom prst="rect">
            <a:avLst/>
          </a:prstGeom>
        </p:spPr>
        <p:txBody>
          <a:bodyPr>
            <a:spAutoFit/>
          </a:bodyPr>
          <a:lstStyle/>
          <a:p>
            <a:r>
              <a:rPr lang="he-IL" dirty="0">
                <a:solidFill>
                  <a:srgbClr val="FF0000"/>
                </a:solidFill>
              </a:rPr>
              <a:t>אילו ספרים קראת בתקופת התבגרותך?</a:t>
            </a:r>
          </a:p>
          <a:p>
            <a:r>
              <a:rPr lang="he-IL" dirty="0">
                <a:solidFill>
                  <a:srgbClr val="FF0000"/>
                </a:solidFill>
              </a:rPr>
              <a:t>מהי חווית ההתבגרות החזקה ביותר הזכורה לך? </a:t>
            </a:r>
          </a:p>
          <a:p>
            <a:r>
              <a:rPr lang="he-IL" dirty="0">
                <a:solidFill>
                  <a:srgbClr val="FF0000"/>
                </a:solidFill>
              </a:rPr>
              <a:t>לאיזו מוסיקה האזנתם בגיל ההתבגרות? </a:t>
            </a:r>
          </a:p>
          <a:p>
            <a:r>
              <a:rPr lang="he-IL" dirty="0">
                <a:solidFill>
                  <a:srgbClr val="FF0000"/>
                </a:solidFill>
              </a:rPr>
              <a:t>ספרו על מוסד שבו התנדבת?</a:t>
            </a:r>
          </a:p>
        </p:txBody>
      </p:sp>
    </p:spTree>
    <p:extLst>
      <p:ext uri="{BB962C8B-B14F-4D97-AF65-F5344CB8AC3E}">
        <p14:creationId xmlns:p14="http://schemas.microsoft.com/office/powerpoint/2010/main" val="2478121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rotWithShape="1">
          <a:blip r:embed="rId2">
            <a:extLst>
              <a:ext uri="{28A0092B-C50C-407E-A947-70E740481C1C}">
                <a14:useLocalDpi xmlns:a14="http://schemas.microsoft.com/office/drawing/2010/main" val="0"/>
              </a:ext>
            </a:extLst>
          </a:blip>
          <a:srcRect r="28409"/>
          <a:stretch/>
        </p:blipFill>
        <p:spPr>
          <a:xfrm>
            <a:off x="-876300" y="-1220691"/>
            <a:ext cx="4470400" cy="8541118"/>
          </a:xfrm>
          <a:prstGeom prst="rect">
            <a:avLst/>
          </a:prstGeom>
        </p:spPr>
      </p:pic>
      <p:pic>
        <p:nvPicPr>
          <p:cNvPr id="9" name="תמונה 8"/>
          <p:cNvPicPr>
            <a:picLocks noChangeAspect="1"/>
          </p:cNvPicPr>
          <p:nvPr/>
        </p:nvPicPr>
        <p:blipFill rotWithShape="1">
          <a:blip r:embed="rId2">
            <a:extLst>
              <a:ext uri="{28A0092B-C50C-407E-A947-70E740481C1C}">
                <a14:useLocalDpi xmlns:a14="http://schemas.microsoft.com/office/drawing/2010/main" val="0"/>
              </a:ext>
            </a:extLst>
          </a:blip>
          <a:srcRect r="28409"/>
          <a:stretch/>
        </p:blipFill>
        <p:spPr>
          <a:xfrm>
            <a:off x="3594100" y="-1220691"/>
            <a:ext cx="4470400" cy="8541118"/>
          </a:xfrm>
          <a:prstGeom prst="rect">
            <a:avLst/>
          </a:prstGeom>
        </p:spPr>
      </p:pic>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r="28409"/>
          <a:stretch/>
        </p:blipFill>
        <p:spPr>
          <a:xfrm>
            <a:off x="7823200" y="-1436591"/>
            <a:ext cx="4470400" cy="8541118"/>
          </a:xfrm>
          <a:prstGeom prst="rect">
            <a:avLst/>
          </a:prstGeom>
        </p:spPr>
      </p:pic>
      <p:sp>
        <p:nvSpPr>
          <p:cNvPr id="2" name="כותרת 1"/>
          <p:cNvSpPr>
            <a:spLocks noGrp="1"/>
          </p:cNvSpPr>
          <p:nvPr>
            <p:ph type="title"/>
          </p:nvPr>
        </p:nvSpPr>
        <p:spPr>
          <a:xfrm>
            <a:off x="1257300" y="-270669"/>
            <a:ext cx="10515600" cy="1325563"/>
          </a:xfrm>
        </p:spPr>
        <p:txBody>
          <a:bodyPr/>
          <a:lstStyle/>
          <a:p>
            <a:r>
              <a:rPr lang="he-IL" dirty="0" smtClean="0"/>
              <a:t>אתה והעולם מסביב- </a:t>
            </a:r>
            <a:endParaRPr lang="he-IL" dirty="0"/>
          </a:p>
        </p:txBody>
      </p:sp>
      <p:sp>
        <p:nvSpPr>
          <p:cNvPr id="3" name="מציין מיקום תוכן 2"/>
          <p:cNvSpPr>
            <a:spLocks noGrp="1"/>
          </p:cNvSpPr>
          <p:nvPr>
            <p:ph idx="1"/>
          </p:nvPr>
        </p:nvSpPr>
        <p:spPr/>
        <p:txBody>
          <a:bodyPr/>
          <a:lstStyle/>
          <a:p>
            <a:r>
              <a:rPr lang="he-IL" dirty="0"/>
              <a:t>שהייתי נערה הייתה הפגנה נגד מלחמת לבנון ובמהלך ההפגנה מישהו זרק רימון שהרג את אחד המפגינים נגד המלחמה וזה היה מאד מזעזע כי גם אני הייתי נגד המלחמה וכולם היו בשוק שזה יהודי רצח יהודי בגלל הדעות הפוליטיות זה היה ב1983.</a:t>
            </a:r>
          </a:p>
          <a:p>
            <a:r>
              <a:rPr lang="he-IL" dirty="0"/>
              <a:t>כשהייתי ילדה וגרנו בפתח תקווה היו לי יחסי שכנות מאד טובים היה לי חבר שקראו לו אריק והוא גר מתחתי והיינו משחקים ביחד והייתה לי חברה בקומה מעליי והיינו משחקות בפלאפון מקופסת שימורים.</a:t>
            </a:r>
          </a:p>
          <a:p>
            <a:r>
              <a:rPr lang="he-IL" dirty="0"/>
              <a:t>לא</a:t>
            </a:r>
          </a:p>
          <a:p>
            <a:pPr marL="0" indent="0">
              <a:buNone/>
            </a:pPr>
            <a:endParaRPr lang="he-IL" dirty="0"/>
          </a:p>
        </p:txBody>
      </p:sp>
      <p:sp>
        <p:nvSpPr>
          <p:cNvPr id="4" name="מלבן 3"/>
          <p:cNvSpPr/>
          <p:nvPr/>
        </p:nvSpPr>
        <p:spPr>
          <a:xfrm>
            <a:off x="-228600" y="103138"/>
            <a:ext cx="6096000" cy="1169551"/>
          </a:xfrm>
          <a:prstGeom prst="rect">
            <a:avLst/>
          </a:prstGeom>
        </p:spPr>
        <p:txBody>
          <a:bodyPr>
            <a:spAutoFit/>
          </a:bodyPr>
          <a:lstStyle/>
          <a:p>
            <a:r>
              <a:rPr lang="he-IL" sz="1400" dirty="0">
                <a:solidFill>
                  <a:srgbClr val="FF0000"/>
                </a:solidFill>
              </a:rPr>
              <a:t>ספר/י על אירועים היסטוריים שהתרחשו בימי חייך והשפיעו עלייך או על משפחתך (אירועים הקשורים</a:t>
            </a:r>
          </a:p>
          <a:p>
            <a:r>
              <a:rPr lang="he-IL" sz="1400" dirty="0">
                <a:solidFill>
                  <a:srgbClr val="FF0000"/>
                </a:solidFill>
              </a:rPr>
              <a:t>בהיסטוריה של ארץ הולדתך, של מדינת ישראל, של המקומות בהם גדלת וחיית)?</a:t>
            </a:r>
          </a:p>
          <a:p>
            <a:r>
              <a:rPr lang="he-IL" sz="1400" dirty="0">
                <a:solidFill>
                  <a:srgbClr val="FF0000"/>
                </a:solidFill>
              </a:rPr>
              <a:t>מה היו קשרי השכנות שהיו למשפחתך ולך עם שכניך במקום הולדתך ונערותך?</a:t>
            </a:r>
          </a:p>
          <a:p>
            <a:r>
              <a:rPr lang="he-IL" sz="1400" dirty="0">
                <a:solidFill>
                  <a:srgbClr val="FF0000"/>
                </a:solidFill>
              </a:rPr>
              <a:t>האם ישנם אירועים חשובים בחיי העיר או המדינה בה חיית שהיית שותף/ה אליהם?</a:t>
            </a:r>
          </a:p>
        </p:txBody>
      </p:sp>
    </p:spTree>
    <p:extLst>
      <p:ext uri="{BB962C8B-B14F-4D97-AF65-F5344CB8AC3E}">
        <p14:creationId xmlns:p14="http://schemas.microsoft.com/office/powerpoint/2010/main" val="105145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23"/>
            <a:ext cx="5288142" cy="6891923"/>
          </a:xfrm>
          <a:prstGeom prst="rect">
            <a:avLst/>
          </a:prstGeom>
        </p:spPr>
      </p:pic>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33923"/>
            <a:ext cx="5288142" cy="6891923"/>
          </a:xfrm>
          <a:prstGeom prst="rect">
            <a:avLst/>
          </a:prstGeom>
        </p:spPr>
      </p:pic>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r="7058"/>
          <a:stretch/>
        </p:blipFill>
        <p:spPr>
          <a:xfrm>
            <a:off x="8064500" y="-33924"/>
            <a:ext cx="4914900" cy="6891923"/>
          </a:xfrm>
          <a:prstGeom prst="rect">
            <a:avLst/>
          </a:prstGeom>
        </p:spPr>
      </p:pic>
      <p:sp>
        <p:nvSpPr>
          <p:cNvPr id="2" name="כותרת 1"/>
          <p:cNvSpPr>
            <a:spLocks noGrp="1"/>
          </p:cNvSpPr>
          <p:nvPr>
            <p:ph type="title"/>
          </p:nvPr>
        </p:nvSpPr>
        <p:spPr/>
        <p:txBody>
          <a:bodyPr/>
          <a:lstStyle/>
          <a:p>
            <a:r>
              <a:rPr lang="he-IL" dirty="0" smtClean="0"/>
              <a:t>בגרות-</a:t>
            </a:r>
            <a:endParaRPr lang="he-IL" dirty="0"/>
          </a:p>
        </p:txBody>
      </p:sp>
      <p:sp>
        <p:nvSpPr>
          <p:cNvPr id="3" name="מציין מיקום תוכן 2"/>
          <p:cNvSpPr>
            <a:spLocks noGrp="1"/>
          </p:cNvSpPr>
          <p:nvPr>
            <p:ph idx="1"/>
          </p:nvPr>
        </p:nvSpPr>
        <p:spPr/>
        <p:txBody>
          <a:bodyPr>
            <a:normAutofit fontScale="85000" lnSpcReduction="20000"/>
          </a:bodyPr>
          <a:lstStyle/>
          <a:p>
            <a:r>
              <a:rPr lang="he-IL" dirty="0"/>
              <a:t>לא הייתי שאפתנית אך רציתי לעסוק באומנות ויצירה.</a:t>
            </a:r>
          </a:p>
          <a:p>
            <a:r>
              <a:rPr lang="he-IL" dirty="0"/>
              <a:t>חברה בשם יפעת הכירה את אבא והיא החליטה להכיר ביננו ואז אבא בא ולקח אותי למסיבת ריקודים והיה לנו ממש נחמד ביחד ונשארנו חברים.</a:t>
            </a:r>
          </a:p>
          <a:p>
            <a:r>
              <a:rPr lang="he-IL" dirty="0"/>
              <a:t>אחרי שאיתמר נולד ממש רציתי ילדה עד שפתאום גיליתי שאני בהריון וזאת הייתה ההפתעה הכי טובה בחיים שלי. זה היה בדיוק אחרי שעברנו מבאר שבע לסוללים.</a:t>
            </a:r>
          </a:p>
          <a:p>
            <a:r>
              <a:rPr lang="he-IL" dirty="0"/>
              <a:t>גרנו בתל אביב בדירות שכורות חיפשנו פרנסה ואז אבא מצא עבודה בידיעות אחרונות בבאר שבע ולכן עברנו לגור שם. אחרי שלוש שנים בבאר שבע שאני עבדתי בבית ספר לילדים אוטיסטים עברנו לצפון לסוללים שם אבא היה צלם של עמק יזרעאל והצפון ואני עבדתי בבית ספר ערבי בנצרת שניקרא "</a:t>
            </a:r>
            <a:r>
              <a:rPr lang="he-IL" dirty="0" err="1"/>
              <a:t>פרר</a:t>
            </a:r>
            <a:r>
              <a:rPr lang="he-IL" dirty="0"/>
              <a:t>" גם זה בית ספר לחינוך מיוחד (אוטיסטים). אחרי 9 חודשים בסוללים אני נולדתי.</a:t>
            </a:r>
          </a:p>
          <a:p>
            <a:r>
              <a:rPr lang="he-IL" dirty="0"/>
              <a:t>למדתי לעשות סנובורד וסקי מה שבחיים אני לא הייתי מעיזה לעשות וגם לשבת ברכבל והכל בגיל 40.</a:t>
            </a:r>
          </a:p>
          <a:p>
            <a:r>
              <a:rPr lang="he-IL" dirty="0"/>
              <a:t>מצבי רוח, כשאני עושה דברים יצירתיים (איילת), ושאני משחקת עם ילדים קטנים</a:t>
            </a:r>
            <a:r>
              <a:rPr lang="he-IL" dirty="0" smtClean="0"/>
              <a:t>.</a:t>
            </a:r>
            <a:endParaRPr lang="he-IL" dirty="0"/>
          </a:p>
        </p:txBody>
      </p:sp>
      <p:sp>
        <p:nvSpPr>
          <p:cNvPr id="4" name="מלבן 3"/>
          <p:cNvSpPr/>
          <p:nvPr/>
        </p:nvSpPr>
        <p:spPr>
          <a:xfrm>
            <a:off x="-1231900" y="-33923"/>
            <a:ext cx="6096000" cy="2123658"/>
          </a:xfrm>
          <a:prstGeom prst="rect">
            <a:avLst/>
          </a:prstGeom>
        </p:spPr>
        <p:txBody>
          <a:bodyPr>
            <a:spAutoFit/>
          </a:bodyPr>
          <a:lstStyle/>
          <a:p>
            <a:r>
              <a:rPr lang="he-IL" sz="1600" dirty="0">
                <a:solidFill>
                  <a:srgbClr val="FF0000"/>
                </a:solidFill>
              </a:rPr>
              <a:t>מה רצית להיות שתהיי גדולה? </a:t>
            </a:r>
          </a:p>
          <a:p>
            <a:r>
              <a:rPr lang="he-IL" sz="1600" dirty="0">
                <a:solidFill>
                  <a:srgbClr val="FF0000"/>
                </a:solidFill>
              </a:rPr>
              <a:t>באיזה תנועת נוער היית</a:t>
            </a:r>
          </a:p>
          <a:p>
            <a:r>
              <a:rPr lang="he-IL" sz="1600" dirty="0">
                <a:solidFill>
                  <a:srgbClr val="FF0000"/>
                </a:solidFill>
              </a:rPr>
              <a:t>איך  הכרת את אמא/ אבא?</a:t>
            </a:r>
          </a:p>
          <a:p>
            <a:r>
              <a:rPr lang="he-IL" sz="1600" dirty="0">
                <a:solidFill>
                  <a:srgbClr val="FF0000"/>
                </a:solidFill>
              </a:rPr>
              <a:t>מתי החלטתם להביא אותי לעולם</a:t>
            </a:r>
          </a:p>
          <a:p>
            <a:r>
              <a:rPr lang="he-IL" sz="1600" dirty="0">
                <a:solidFill>
                  <a:srgbClr val="FF0000"/>
                </a:solidFill>
              </a:rPr>
              <a:t>ספרו כיצד החיים שלכם התנהלו לפני שבאתי לעולם</a:t>
            </a:r>
          </a:p>
          <a:p>
            <a:r>
              <a:rPr lang="he-IL" sz="1600" dirty="0">
                <a:solidFill>
                  <a:srgbClr val="FF0000"/>
                </a:solidFill>
              </a:rPr>
              <a:t>מה הטיפ שלכם לחיים?</a:t>
            </a:r>
          </a:p>
          <a:p>
            <a:r>
              <a:rPr lang="he-IL" sz="1600" dirty="0">
                <a:solidFill>
                  <a:srgbClr val="FF0000"/>
                </a:solidFill>
              </a:rPr>
              <a:t>ספרו על הדבר הכי מגניב שעשיתם בחייכם עד כה?</a:t>
            </a:r>
          </a:p>
          <a:p>
            <a:r>
              <a:rPr lang="he-IL" sz="1600" dirty="0">
                <a:solidFill>
                  <a:srgbClr val="FF0000"/>
                </a:solidFill>
              </a:rPr>
              <a:t>ספר על  דברים שמזכירים לך את עצמך כשאתה היית בגילי?</a:t>
            </a:r>
          </a:p>
        </p:txBody>
      </p:sp>
    </p:spTree>
    <p:extLst>
      <p:ext uri="{BB962C8B-B14F-4D97-AF65-F5344CB8AC3E}">
        <p14:creationId xmlns:p14="http://schemas.microsoft.com/office/powerpoint/2010/main" val="173534253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1226</Words>
  <Application>Microsoft Office PowerPoint</Application>
  <PresentationFormat>מסך רחב</PresentationFormat>
  <Paragraphs>94</Paragraphs>
  <Slides>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9</vt:i4>
      </vt:variant>
    </vt:vector>
  </HeadingPairs>
  <TitlesOfParts>
    <vt:vector size="14" baseType="lpstr">
      <vt:lpstr>Arial</vt:lpstr>
      <vt:lpstr>Calibri</vt:lpstr>
      <vt:lpstr>Calibri Light</vt:lpstr>
      <vt:lpstr>Times New Roman</vt:lpstr>
      <vt:lpstr>ערכת נושא Office</vt:lpstr>
      <vt:lpstr>ראיון עם אמא טלי</vt:lpstr>
      <vt:lpstr>שמות-</vt:lpstr>
      <vt:lpstr>מקום ותאריך לידה-</vt:lpstr>
      <vt:lpstr>בית הולדתך-</vt:lpstr>
      <vt:lpstr>בית ספר ילדות-</vt:lpstr>
      <vt:lpstr>נערות-</vt:lpstr>
      <vt:lpstr>נערות המשך-</vt:lpstr>
      <vt:lpstr>אתה והעולם מסביב- </vt:lpstr>
      <vt:lpstr>בגרות-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ראיון עם אמא טלי</dc:title>
  <dc:creator>ayelet katz</dc:creator>
  <cp:lastModifiedBy>ayelet katz</cp:lastModifiedBy>
  <cp:revision>10</cp:revision>
  <dcterms:created xsi:type="dcterms:W3CDTF">2014-06-04T13:46:26Z</dcterms:created>
  <dcterms:modified xsi:type="dcterms:W3CDTF">2014-06-08T13:09:34Z</dcterms:modified>
</cp:coreProperties>
</file>